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56" r:id="rId2"/>
    <p:sldId id="261" r:id="rId3"/>
    <p:sldId id="260" r:id="rId4"/>
    <p:sldId id="259" r:id="rId5"/>
    <p:sldId id="257" r:id="rId6"/>
    <p:sldId id="258" r:id="rId7"/>
    <p:sldId id="262" r:id="rId8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296" autoAdjust="0"/>
  </p:normalViewPr>
  <p:slideViewPr>
    <p:cSldViewPr>
      <p:cViewPr varScale="1">
        <p:scale>
          <a:sx n="70" d="100"/>
          <a:sy n="70" d="100"/>
        </p:scale>
        <p:origin x="-5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43CB6-F19F-4845-BE2E-25E8D2431762}" type="datetimeFigureOut">
              <a:rPr lang="es-SV" smtClean="0"/>
              <a:t>08/04/2014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62FC51-D75A-4EA7-9765-F5D982161FDC}" type="slidenum">
              <a:rPr lang="es-SV" smtClean="0"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2FC51-D75A-4EA7-9765-F5D982161FDC}" type="slidenum">
              <a:rPr lang="es-SV" smtClean="0"/>
              <a:t>1</a:t>
            </a:fld>
            <a:endParaRPr lang="es-SV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0605-BDE9-471B-8972-157FA0FFF230}" type="datetimeFigureOut">
              <a:rPr lang="es-SV" smtClean="0"/>
              <a:pPr/>
              <a:t>08/04/2014</a:t>
            </a:fld>
            <a:endParaRPr lang="es-SV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6970-41D7-46F7-B765-3AFBDCAF6532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0605-BDE9-471B-8972-157FA0FFF230}" type="datetimeFigureOut">
              <a:rPr lang="es-SV" smtClean="0"/>
              <a:pPr/>
              <a:t>08/04/2014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6970-41D7-46F7-B765-3AFBDCAF6532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0605-BDE9-471B-8972-157FA0FFF230}" type="datetimeFigureOut">
              <a:rPr lang="es-SV" smtClean="0"/>
              <a:pPr/>
              <a:t>08/04/2014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6970-41D7-46F7-B765-3AFBDCAF6532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0605-BDE9-471B-8972-157FA0FFF230}" type="datetimeFigureOut">
              <a:rPr lang="es-SV" smtClean="0"/>
              <a:pPr/>
              <a:t>08/04/2014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6970-41D7-46F7-B765-3AFBDCAF6532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0605-BDE9-471B-8972-157FA0FFF230}" type="datetimeFigureOut">
              <a:rPr lang="es-SV" smtClean="0"/>
              <a:pPr/>
              <a:t>08/04/2014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6970-41D7-46F7-B765-3AFBDCAF6532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0605-BDE9-471B-8972-157FA0FFF230}" type="datetimeFigureOut">
              <a:rPr lang="es-SV" smtClean="0"/>
              <a:pPr/>
              <a:t>08/04/2014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6970-41D7-46F7-B765-3AFBDCAF6532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0605-BDE9-471B-8972-157FA0FFF230}" type="datetimeFigureOut">
              <a:rPr lang="es-SV" smtClean="0"/>
              <a:pPr/>
              <a:t>08/04/2014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6970-41D7-46F7-B765-3AFBDCAF6532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0605-BDE9-471B-8972-157FA0FFF230}" type="datetimeFigureOut">
              <a:rPr lang="es-SV" smtClean="0"/>
              <a:pPr/>
              <a:t>08/04/2014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6970-41D7-46F7-B765-3AFBDCAF6532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0605-BDE9-471B-8972-157FA0FFF230}" type="datetimeFigureOut">
              <a:rPr lang="es-SV" smtClean="0"/>
              <a:pPr/>
              <a:t>08/04/2014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6970-41D7-46F7-B765-3AFBDCAF6532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0605-BDE9-471B-8972-157FA0FFF230}" type="datetimeFigureOut">
              <a:rPr lang="es-SV" smtClean="0"/>
              <a:pPr/>
              <a:t>08/04/2014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6970-41D7-46F7-B765-3AFBDCAF6532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0605-BDE9-471B-8972-157FA0FFF230}" type="datetimeFigureOut">
              <a:rPr lang="es-SV" smtClean="0"/>
              <a:pPr/>
              <a:t>08/04/2014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5A6970-41D7-46F7-B765-3AFBDCAF6532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080605-BDE9-471B-8972-157FA0FFF230}" type="datetimeFigureOut">
              <a:rPr lang="es-SV" smtClean="0"/>
              <a:pPr/>
              <a:t>08/04/2014</a:t>
            </a:fld>
            <a:endParaRPr lang="es-SV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5A6970-41D7-46F7-B765-3AFBDCAF6532}" type="slidenum">
              <a:rPr lang="es-SV" smtClean="0"/>
              <a:pPr/>
              <a:t>‹Nº›</a:t>
            </a:fld>
            <a:endParaRPr lang="es-SV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Proces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Encuentra al </a:t>
            </a:r>
            <a:r>
              <a:rPr lang="es-SV" dirty="0" err="1" smtClean="0"/>
              <a:t>minion</a:t>
            </a:r>
            <a:endParaRPr lang="es-SV" dirty="0"/>
          </a:p>
        </p:txBody>
      </p:sp>
      <p:sp>
        <p:nvSpPr>
          <p:cNvPr id="7" name="6 Rectángulo redondeado"/>
          <p:cNvSpPr/>
          <p:nvPr/>
        </p:nvSpPr>
        <p:spPr>
          <a:xfrm>
            <a:off x="0" y="214290"/>
            <a:ext cx="350046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7 Rectángulo redondeado"/>
          <p:cNvSpPr/>
          <p:nvPr/>
        </p:nvSpPr>
        <p:spPr>
          <a:xfrm>
            <a:off x="214282" y="5715016"/>
            <a:ext cx="2500330" cy="714380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9" name="8 Rectángulo">
            <a:hlinkClick r:id="" action="ppaction://hlinkshowjump?jump=nextslide"/>
          </p:cNvPr>
          <p:cNvSpPr/>
          <p:nvPr/>
        </p:nvSpPr>
        <p:spPr>
          <a:xfrm>
            <a:off x="0" y="214290"/>
            <a:ext cx="3428992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" action="ppaction://hlinkshowjump?jump=nextslide"/>
              </a:rPr>
              <a:t>INICIO</a:t>
            </a:r>
            <a:endParaRPr lang="es-E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14282" y="5786454"/>
            <a:ext cx="264320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" action="ppaction://hlinkshowjump?jump=endshow"/>
              </a:rPr>
              <a:t>TERMINAR</a:t>
            </a:r>
            <a:endParaRPr lang="es-E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146" name="Picture 2" descr="https://encrypted-tbn0.gstatic.com/images?q=tbn:ANd9GcTyYuLBKu7DKxU9WS4OVXSpxSs6AWo1rEmYiw5Z3Aqa8uOnYKNh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3000372"/>
            <a:ext cx="5524500" cy="3476626"/>
          </a:xfrm>
          <a:prstGeom prst="rect">
            <a:avLst/>
          </a:prstGeom>
          <a:noFill/>
        </p:spPr>
      </p:pic>
      <p:sp>
        <p:nvSpPr>
          <p:cNvPr id="12" name="11 Rectángulo"/>
          <p:cNvSpPr/>
          <p:nvPr/>
        </p:nvSpPr>
        <p:spPr>
          <a:xfrm>
            <a:off x="285720" y="1357298"/>
            <a:ext cx="85738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ENCUENTRA  </a:t>
            </a:r>
            <a:r>
              <a:rPr lang="es-E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hlinkClick r:id="" action="ppaction://hlinkshowjump?jump=firstslide"/>
              </a:rPr>
              <a:t>AL</a:t>
            </a:r>
            <a:r>
              <a:rPr lang="es-E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MINION</a:t>
            </a:r>
            <a:endParaRPr lang="es-E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Rectángulo">
            <a:hlinkHover r:id="rId2" action="ppaction://hlinksldjump"/>
          </p:cNvPr>
          <p:cNvSpPr/>
          <p:nvPr/>
        </p:nvSpPr>
        <p:spPr>
          <a:xfrm>
            <a:off x="-142908" y="0"/>
            <a:ext cx="9286908" cy="6858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6 Rectángulo redondeado">
            <a:hlinkClick r:id="" action="ppaction://hlinkshowjump?jump=firstslide"/>
          </p:cNvPr>
          <p:cNvSpPr/>
          <p:nvPr/>
        </p:nvSpPr>
        <p:spPr>
          <a:xfrm>
            <a:off x="0" y="0"/>
            <a:ext cx="8715436" cy="13572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9" name="8 Flecha abajo">
            <a:hlinkClick r:id="" action="ppaction://hlinkshowjump?jump=firstslide"/>
          </p:cNvPr>
          <p:cNvSpPr/>
          <p:nvPr/>
        </p:nvSpPr>
        <p:spPr>
          <a:xfrm>
            <a:off x="7643834" y="1357298"/>
            <a:ext cx="1214446" cy="46434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0" name="9 Rectángulo redondeado">
            <a:hlinkClick r:id="" action="ppaction://hlinkshowjump?jump=firstslide"/>
          </p:cNvPr>
          <p:cNvSpPr/>
          <p:nvPr/>
        </p:nvSpPr>
        <p:spPr>
          <a:xfrm>
            <a:off x="714348" y="5286388"/>
            <a:ext cx="842965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2" name="11 Rayo">
            <a:hlinkClick r:id="" action="ppaction://hlinkshowjump?jump=firstslide"/>
          </p:cNvPr>
          <p:cNvSpPr/>
          <p:nvPr/>
        </p:nvSpPr>
        <p:spPr>
          <a:xfrm rot="2027429">
            <a:off x="4782116" y="1199332"/>
            <a:ext cx="2646288" cy="3816394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3" name="12 Rectángulo redondeado">
            <a:hlinkHover r:id="rId2" action="ppaction://hlinksldjump"/>
          </p:cNvPr>
          <p:cNvSpPr/>
          <p:nvPr/>
        </p:nvSpPr>
        <p:spPr>
          <a:xfrm>
            <a:off x="3714744" y="714356"/>
            <a:ext cx="714380" cy="5715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4" name="13 Rectángulo"/>
          <p:cNvSpPr/>
          <p:nvPr/>
        </p:nvSpPr>
        <p:spPr>
          <a:xfrm>
            <a:off x="8072462" y="0"/>
            <a:ext cx="428628" cy="928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7" name="16 Señal de prohibido"/>
          <p:cNvSpPr/>
          <p:nvPr/>
        </p:nvSpPr>
        <p:spPr>
          <a:xfrm>
            <a:off x="2928926" y="3071810"/>
            <a:ext cx="1143008" cy="785794"/>
          </a:xfrm>
          <a:prstGeom prst="noSmoking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solidFill>
                <a:schemeClr val="tx1"/>
              </a:solidFill>
            </a:endParaRPr>
          </a:p>
        </p:txBody>
      </p:sp>
      <p:sp>
        <p:nvSpPr>
          <p:cNvPr id="18" name="17 Rectángulo">
            <a:hlinkClick r:id="" action="ppaction://hlinkshowjump?jump=firstslide"/>
          </p:cNvPr>
          <p:cNvSpPr/>
          <p:nvPr/>
        </p:nvSpPr>
        <p:spPr>
          <a:xfrm>
            <a:off x="3214678" y="4000504"/>
            <a:ext cx="571504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0" name="19 Flecha abajo"/>
          <p:cNvSpPr/>
          <p:nvPr/>
        </p:nvSpPr>
        <p:spPr>
          <a:xfrm>
            <a:off x="7643834" y="285728"/>
            <a:ext cx="198880" cy="478342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3" name="22 Nube"/>
          <p:cNvSpPr/>
          <p:nvPr/>
        </p:nvSpPr>
        <p:spPr>
          <a:xfrm>
            <a:off x="6786578" y="5786454"/>
            <a:ext cx="500066" cy="285752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4" name="23 Sol"/>
          <p:cNvSpPr/>
          <p:nvPr/>
        </p:nvSpPr>
        <p:spPr>
          <a:xfrm>
            <a:off x="6429388" y="0"/>
            <a:ext cx="357190" cy="428604"/>
          </a:xfrm>
          <a:prstGeom prst="sun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5122" name="Picture 2" descr="http://cdn.marketplaceimages.windowsphone.com/v8/images/363508bf-540c-4bbf-8206-4090888a70e3?imageType=ws_icon_large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457699"/>
            <a:ext cx="2400300" cy="2400301"/>
          </a:xfrm>
          <a:prstGeom prst="rect">
            <a:avLst/>
          </a:prstGeom>
          <a:noFill/>
        </p:spPr>
      </p:pic>
      <p:sp>
        <p:nvSpPr>
          <p:cNvPr id="21" name="20 CuadroTexto"/>
          <p:cNvSpPr txBox="1"/>
          <p:nvPr/>
        </p:nvSpPr>
        <p:spPr>
          <a:xfrm>
            <a:off x="0" y="4572008"/>
            <a:ext cx="2357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SIGUE ADELANTE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22" name="21 Flecha derecha">
            <a:hlinkClick r:id="rId4" action="ppaction://hlinksldjump"/>
          </p:cNvPr>
          <p:cNvSpPr/>
          <p:nvPr/>
        </p:nvSpPr>
        <p:spPr>
          <a:xfrm>
            <a:off x="428596" y="357166"/>
            <a:ext cx="928694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8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Rectángulo">
            <a:hlinkHover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6 Forma en L">
            <a:hlinkClick r:id="" action="ppaction://hlinkshowjump?jump=firstslide"/>
          </p:cNvPr>
          <p:cNvSpPr/>
          <p:nvPr/>
        </p:nvSpPr>
        <p:spPr>
          <a:xfrm>
            <a:off x="714348" y="500042"/>
            <a:ext cx="6858048" cy="107157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7 Rectángulo">
            <a:hlinkClick r:id="" action="ppaction://hlinkshowjump?jump=firstslide"/>
          </p:cNvPr>
          <p:cNvSpPr/>
          <p:nvPr/>
        </p:nvSpPr>
        <p:spPr>
          <a:xfrm>
            <a:off x="7572396" y="1000108"/>
            <a:ext cx="1000132" cy="52864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9" name="8 Más">
            <a:hlinkClick r:id="" action="ppaction://hlinkshowjump?jump=firstslide"/>
          </p:cNvPr>
          <p:cNvSpPr/>
          <p:nvPr/>
        </p:nvSpPr>
        <p:spPr>
          <a:xfrm>
            <a:off x="6072198" y="4357694"/>
            <a:ext cx="1714512" cy="178595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0" name="9 Llamada de flecha a la izquierda">
            <a:hlinkClick r:id="" action="ppaction://hlinkshowjump?jump=firstslide"/>
          </p:cNvPr>
          <p:cNvSpPr/>
          <p:nvPr/>
        </p:nvSpPr>
        <p:spPr>
          <a:xfrm>
            <a:off x="5929322" y="5715016"/>
            <a:ext cx="1214446" cy="785818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1" name="10 Flecha circular">
            <a:hlinkClick r:id="" action="ppaction://hlinkshowjump?jump=firstslide"/>
          </p:cNvPr>
          <p:cNvSpPr/>
          <p:nvPr/>
        </p:nvSpPr>
        <p:spPr>
          <a:xfrm>
            <a:off x="5715008" y="3786190"/>
            <a:ext cx="1357322" cy="1500198"/>
          </a:xfrm>
          <a:prstGeom prst="circularArrow">
            <a:avLst>
              <a:gd name="adj1" fmla="val 25000"/>
              <a:gd name="adj2" fmla="val 3240312"/>
              <a:gd name="adj3" fmla="val 20963384"/>
              <a:gd name="adj4" fmla="val 10800000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>
              <a:solidFill>
                <a:schemeClr val="tx1"/>
              </a:solidFill>
            </a:endParaRPr>
          </a:p>
        </p:txBody>
      </p:sp>
      <p:sp>
        <p:nvSpPr>
          <p:cNvPr id="12" name="11 Rectángulo">
            <a:hlinkClick r:id="" action="ppaction://hlinkshowjump?jump=firstslide"/>
          </p:cNvPr>
          <p:cNvSpPr/>
          <p:nvPr/>
        </p:nvSpPr>
        <p:spPr>
          <a:xfrm>
            <a:off x="4429124" y="5929330"/>
            <a:ext cx="200026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3" name="12 Rectángulo">
            <a:hlinkClick r:id="" action="ppaction://hlinkshowjump?jump=firstslide"/>
          </p:cNvPr>
          <p:cNvSpPr/>
          <p:nvPr/>
        </p:nvSpPr>
        <p:spPr>
          <a:xfrm>
            <a:off x="4357686" y="2643182"/>
            <a:ext cx="428628" cy="3714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4" name="13 Rectángulo">
            <a:hlinkClick r:id="" action="ppaction://hlinkshowjump?jump=firstslide"/>
          </p:cNvPr>
          <p:cNvSpPr/>
          <p:nvPr/>
        </p:nvSpPr>
        <p:spPr>
          <a:xfrm>
            <a:off x="1571604" y="2643182"/>
            <a:ext cx="278608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5" name="14 Elipse">
            <a:hlinkClick r:id="" action="ppaction://hlinkshowjump?jump=firstslide"/>
          </p:cNvPr>
          <p:cNvSpPr/>
          <p:nvPr/>
        </p:nvSpPr>
        <p:spPr>
          <a:xfrm>
            <a:off x="428596" y="2285992"/>
            <a:ext cx="1428760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6" name="15 Rectángulo">
            <a:hlinkClick r:id="" action="ppaction://hlinkshowjump?jump=firstslide"/>
          </p:cNvPr>
          <p:cNvSpPr/>
          <p:nvPr/>
        </p:nvSpPr>
        <p:spPr>
          <a:xfrm>
            <a:off x="1071538" y="3286124"/>
            <a:ext cx="428628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7" name="16 Rectángulo">
            <a:hlinkClick r:id="" action="ppaction://hlinkshowjump?jump=firstslide"/>
          </p:cNvPr>
          <p:cNvSpPr/>
          <p:nvPr/>
        </p:nvSpPr>
        <p:spPr>
          <a:xfrm>
            <a:off x="1214414" y="3929066"/>
            <a:ext cx="257176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8" name="17 Flecha abajo">
            <a:hlinkClick r:id="" action="ppaction://hlinkshowjump?jump=firstslide"/>
          </p:cNvPr>
          <p:cNvSpPr/>
          <p:nvPr/>
        </p:nvSpPr>
        <p:spPr>
          <a:xfrm>
            <a:off x="2571736" y="2928934"/>
            <a:ext cx="571504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9" name="18 Forma en L">
            <a:hlinkClick r:id="" action="ppaction://hlinkshowjump?jump=firstslide"/>
          </p:cNvPr>
          <p:cNvSpPr/>
          <p:nvPr/>
        </p:nvSpPr>
        <p:spPr>
          <a:xfrm>
            <a:off x="3357554" y="4143380"/>
            <a:ext cx="928694" cy="107157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0" name="19 Rectángulo">
            <a:hlinkClick r:id="" action="ppaction://hlinkshowjump?jump=firstslide"/>
          </p:cNvPr>
          <p:cNvSpPr/>
          <p:nvPr/>
        </p:nvSpPr>
        <p:spPr>
          <a:xfrm>
            <a:off x="3643306" y="5214950"/>
            <a:ext cx="500066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1" name="20 Rectángulo">
            <a:hlinkClick r:id="" action="ppaction://hlinkshowjump?jump=firstslide"/>
          </p:cNvPr>
          <p:cNvSpPr/>
          <p:nvPr/>
        </p:nvSpPr>
        <p:spPr>
          <a:xfrm>
            <a:off x="2000232" y="5929330"/>
            <a:ext cx="164307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2" name="21 Hexágono">
            <a:hlinkClick r:id="" action="ppaction://hlinkshowjump?jump=nextslide"/>
          </p:cNvPr>
          <p:cNvSpPr/>
          <p:nvPr/>
        </p:nvSpPr>
        <p:spPr>
          <a:xfrm>
            <a:off x="0" y="5214950"/>
            <a:ext cx="2428892" cy="1643050"/>
          </a:xfrm>
          <a:prstGeom prst="hexag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dirty="0" smtClean="0"/>
              <a:t>CONTINUA </a:t>
            </a:r>
            <a:endParaRPr lang="es-SV" dirty="0"/>
          </a:p>
        </p:txBody>
      </p:sp>
      <p:sp>
        <p:nvSpPr>
          <p:cNvPr id="23" name="22 Llamada de flecha hacia arriba">
            <a:hlinkClick r:id="" action="ppaction://hlinkshowjump?jump=firstslide"/>
          </p:cNvPr>
          <p:cNvSpPr/>
          <p:nvPr/>
        </p:nvSpPr>
        <p:spPr>
          <a:xfrm>
            <a:off x="6000760" y="3429000"/>
            <a:ext cx="642942" cy="571504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5" name="24 Rayo">
            <a:hlinkClick r:id="rId2" action="ppaction://hlinksldjump"/>
          </p:cNvPr>
          <p:cNvSpPr/>
          <p:nvPr/>
        </p:nvSpPr>
        <p:spPr>
          <a:xfrm>
            <a:off x="7929586" y="5500702"/>
            <a:ext cx="285752" cy="500066"/>
          </a:xfrm>
          <a:prstGeom prst="lightningBol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6" name="25 Proceso">
            <a:hlinkHover r:id="rId2" action="ppaction://hlinksldjump"/>
          </p:cNvPr>
          <p:cNvSpPr/>
          <p:nvPr/>
        </p:nvSpPr>
        <p:spPr>
          <a:xfrm>
            <a:off x="7572396" y="2357430"/>
            <a:ext cx="142876" cy="214314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7" name="26 Proceso">
            <a:hlinkHover r:id="rId2" action="ppaction://hlinksldjump"/>
          </p:cNvPr>
          <p:cNvSpPr/>
          <p:nvPr/>
        </p:nvSpPr>
        <p:spPr>
          <a:xfrm>
            <a:off x="8001024" y="3000372"/>
            <a:ext cx="142876" cy="214314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8" name="27 Proceso">
            <a:hlinkHover r:id="rId2" action="ppaction://hlinksldjump"/>
          </p:cNvPr>
          <p:cNvSpPr/>
          <p:nvPr/>
        </p:nvSpPr>
        <p:spPr>
          <a:xfrm>
            <a:off x="7572396" y="3929066"/>
            <a:ext cx="142876" cy="142876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4098" name="Picture 2" descr="http://carrero.es/wp-content/uploads/2013/08/minions-vac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2500298" cy="2100242"/>
          </a:xfrm>
          <a:prstGeom prst="rect">
            <a:avLst/>
          </a:prstGeom>
          <a:noFill/>
        </p:spPr>
      </p:pic>
      <p:sp>
        <p:nvSpPr>
          <p:cNvPr id="29" name="28 CuadroTexto"/>
          <p:cNvSpPr txBox="1"/>
          <p:nvPr/>
        </p:nvSpPr>
        <p:spPr>
          <a:xfrm>
            <a:off x="0" y="0"/>
            <a:ext cx="2513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SIGUE BUSCANDOME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1000100" y="2000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  <p:sp>
        <p:nvSpPr>
          <p:cNvPr id="31" name="30 CuadroTexto"/>
          <p:cNvSpPr txBox="1"/>
          <p:nvPr/>
        </p:nvSpPr>
        <p:spPr>
          <a:xfrm>
            <a:off x="285720" y="1643050"/>
            <a:ext cx="1764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    </a:t>
            </a:r>
            <a:r>
              <a:rPr lang="es-MX" b="1" dirty="0" smtClean="0">
                <a:solidFill>
                  <a:schemeClr val="bg1"/>
                </a:solidFill>
              </a:rPr>
              <a:t>CLICK AQUI</a:t>
            </a:r>
            <a:endParaRPr lang="es-MX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L 0.05781 -0.00625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02 0.00625 L 3.33333E-6 7.40741E-7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" y="-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" presetClass="entr" presetSubtype="1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6" grpId="1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Rectángulo">
            <a:hlinkHover r:id="rId2" action="ppaction://hlinksldjump"/>
          </p:cNvPr>
          <p:cNvSpPr/>
          <p:nvPr/>
        </p:nvSpPr>
        <p:spPr>
          <a:xfrm>
            <a:off x="0" y="-142852"/>
            <a:ext cx="9144000" cy="700085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6 Llamada de flecha hacia abajo">
            <a:hlinkClick r:id="" action="ppaction://hlinkshowjump?jump=firstslide"/>
          </p:cNvPr>
          <p:cNvSpPr/>
          <p:nvPr/>
        </p:nvSpPr>
        <p:spPr>
          <a:xfrm>
            <a:off x="285720" y="285728"/>
            <a:ext cx="1857388" cy="150019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dirty="0" smtClean="0"/>
              <a:t>YA CASI!!!</a:t>
            </a:r>
            <a:endParaRPr lang="es-SV" dirty="0"/>
          </a:p>
        </p:txBody>
      </p:sp>
      <p:sp>
        <p:nvSpPr>
          <p:cNvPr id="8" name="7 Rectángulo">
            <a:hlinkClick r:id="" action="ppaction://hlinkshowjump?jump=firstslide"/>
          </p:cNvPr>
          <p:cNvSpPr/>
          <p:nvPr/>
        </p:nvSpPr>
        <p:spPr>
          <a:xfrm>
            <a:off x="285720" y="1142984"/>
            <a:ext cx="885828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9" name="8 Rectángulo">
            <a:hlinkClick r:id="" action="ppaction://hlinkshowjump?jump=firstslide"/>
          </p:cNvPr>
          <p:cNvSpPr/>
          <p:nvPr/>
        </p:nvSpPr>
        <p:spPr>
          <a:xfrm>
            <a:off x="7429520" y="1785926"/>
            <a:ext cx="1000132" cy="3857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 dirty="0" smtClean="0"/>
          </a:p>
          <a:p>
            <a:pPr algn="ctr"/>
            <a:endParaRPr lang="es-HN" dirty="0"/>
          </a:p>
          <a:p>
            <a:pPr algn="ctr"/>
            <a:r>
              <a:rPr lang="es-HN" sz="1050" dirty="0" smtClean="0"/>
              <a:t>CUIDADO</a:t>
            </a:r>
            <a:endParaRPr lang="es-SV" sz="1050" dirty="0"/>
          </a:p>
        </p:txBody>
      </p:sp>
      <p:sp>
        <p:nvSpPr>
          <p:cNvPr id="10" name="9 Rectángulo">
            <a:hlinkClick r:id="" action="ppaction://hlinkshowjump?jump=firstslide"/>
          </p:cNvPr>
          <p:cNvSpPr/>
          <p:nvPr/>
        </p:nvSpPr>
        <p:spPr>
          <a:xfrm>
            <a:off x="8429652" y="3929066"/>
            <a:ext cx="71434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1" name="10 Más">
            <a:hlinkClick r:id="" action="ppaction://hlinkshowjump?jump=firstslide"/>
          </p:cNvPr>
          <p:cNvSpPr/>
          <p:nvPr/>
        </p:nvSpPr>
        <p:spPr>
          <a:xfrm>
            <a:off x="6857984" y="5429264"/>
            <a:ext cx="2643238" cy="1643074"/>
          </a:xfrm>
          <a:prstGeom prst="mathPlus">
            <a:avLst>
              <a:gd name="adj1" fmla="val 216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2" name="11 Rectángulo">
            <a:hlinkClick r:id="" action="ppaction://hlinkshowjump?jump=firstslide"/>
          </p:cNvPr>
          <p:cNvSpPr/>
          <p:nvPr/>
        </p:nvSpPr>
        <p:spPr>
          <a:xfrm>
            <a:off x="2714612" y="6000768"/>
            <a:ext cx="4500594" cy="857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4" name="13 Datos">
            <a:hlinkClick r:id="" action="ppaction://hlinkshowjump?jump=firstslide"/>
          </p:cNvPr>
          <p:cNvSpPr/>
          <p:nvPr/>
        </p:nvSpPr>
        <p:spPr>
          <a:xfrm rot="3055642">
            <a:off x="6079187" y="3870314"/>
            <a:ext cx="1136403" cy="2879569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15" name="14 Proceso">
            <a:hlinkClick r:id="" action="ppaction://hlinkshowjump?jump=firstslide"/>
          </p:cNvPr>
          <p:cNvSpPr/>
          <p:nvPr/>
        </p:nvSpPr>
        <p:spPr>
          <a:xfrm>
            <a:off x="2643174" y="4000504"/>
            <a:ext cx="928694" cy="20002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7" name="16 Proceso">
            <a:hlinkClick r:id="" action="ppaction://hlinkshowjump?jump=firstslide"/>
          </p:cNvPr>
          <p:cNvSpPr/>
          <p:nvPr/>
        </p:nvSpPr>
        <p:spPr>
          <a:xfrm>
            <a:off x="857224" y="4000504"/>
            <a:ext cx="1785950" cy="57150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8" name="17 Llamada de flecha hacia abajo">
            <a:hlinkClick r:id="" action="ppaction://hlinkshowjump?jump=firstslide"/>
          </p:cNvPr>
          <p:cNvSpPr/>
          <p:nvPr/>
        </p:nvSpPr>
        <p:spPr>
          <a:xfrm>
            <a:off x="214282" y="4000504"/>
            <a:ext cx="785818" cy="128588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9" name="18 Pentágono">
            <a:hlinkHover r:id="rId2" action="ppaction://hlinksldjump"/>
          </p:cNvPr>
          <p:cNvSpPr/>
          <p:nvPr/>
        </p:nvSpPr>
        <p:spPr>
          <a:xfrm rot="2558495">
            <a:off x="5400625" y="2424145"/>
            <a:ext cx="2712988" cy="502054"/>
          </a:xfrm>
          <a:prstGeom prst="homePlat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HN" dirty="0" smtClean="0"/>
              <a:t>NO PASES</a:t>
            </a:r>
            <a:endParaRPr lang="es-SV" dirty="0"/>
          </a:p>
        </p:txBody>
      </p:sp>
      <p:sp>
        <p:nvSpPr>
          <p:cNvPr id="21" name="20 Proceso">
            <a:hlinkHover r:id="rId3" action="ppaction://hlinksldjump"/>
          </p:cNvPr>
          <p:cNvSpPr/>
          <p:nvPr/>
        </p:nvSpPr>
        <p:spPr>
          <a:xfrm>
            <a:off x="214282" y="4786322"/>
            <a:ext cx="2357454" cy="2071678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5122" name="Picture 2" descr="https://encrypted-tbn0.gstatic.com/images?q=tbn:ANd9GcTt0fNehQ_swGlLYoZDJ9HkaaYCireRh-Wrd-i9KO4A7fWgxREGUw">
            <a:hlinkHover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5072074"/>
            <a:ext cx="1857388" cy="1651366"/>
          </a:xfrm>
          <a:prstGeom prst="rect">
            <a:avLst/>
          </a:prstGeom>
          <a:noFill/>
        </p:spPr>
      </p:pic>
      <p:sp>
        <p:nvSpPr>
          <p:cNvPr id="22" name="21 Estrella de 32 puntas">
            <a:hlinkHover r:id="rId2" action="ppaction://hlinksldjump"/>
          </p:cNvPr>
          <p:cNvSpPr/>
          <p:nvPr/>
        </p:nvSpPr>
        <p:spPr>
          <a:xfrm>
            <a:off x="7871094" y="1357298"/>
            <a:ext cx="428628" cy="357190"/>
          </a:xfrm>
          <a:prstGeom prst="star32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3" name="22 Estrella de 32 puntas">
            <a:hlinkHover r:id="rId2" action="ppaction://hlinksldjump"/>
          </p:cNvPr>
          <p:cNvSpPr/>
          <p:nvPr/>
        </p:nvSpPr>
        <p:spPr>
          <a:xfrm>
            <a:off x="6715140" y="5214950"/>
            <a:ext cx="357190" cy="428628"/>
          </a:xfrm>
          <a:prstGeom prst="star32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4" name="23 Estrella de 32 puntas">
            <a:hlinkClick r:id="" action="ppaction://hlinkshowjump?jump=nextslide"/>
            <a:hlinkHover r:id="rId2" action="ppaction://hlinksldjump"/>
          </p:cNvPr>
          <p:cNvSpPr/>
          <p:nvPr/>
        </p:nvSpPr>
        <p:spPr>
          <a:xfrm>
            <a:off x="3286116" y="5929330"/>
            <a:ext cx="357190" cy="285752"/>
          </a:xfrm>
          <a:prstGeom prst="star32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26" name="25 Flecha abajo">
            <a:hlinkClick r:id="" action="ppaction://hlinkshowjump?jump=firstslide"/>
          </p:cNvPr>
          <p:cNvSpPr/>
          <p:nvPr/>
        </p:nvSpPr>
        <p:spPr>
          <a:xfrm>
            <a:off x="4429124" y="1785926"/>
            <a:ext cx="1000132" cy="40005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26 Flecha derecha">
            <a:hlinkClick r:id="" action="ppaction://hlinkshowjump?jump=firstslide"/>
          </p:cNvPr>
          <p:cNvSpPr/>
          <p:nvPr/>
        </p:nvSpPr>
        <p:spPr>
          <a:xfrm>
            <a:off x="5143504" y="3929066"/>
            <a:ext cx="1285884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Proceso">
            <a:hlinkClick r:id="" action="ppaction://hlinkshowjump?jump=firstslide"/>
            <a:hlinkHover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flowChartProces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0" name="9 Rectángulo"/>
          <p:cNvSpPr/>
          <p:nvPr/>
        </p:nvSpPr>
        <p:spPr>
          <a:xfrm>
            <a:off x="2201786" y="2071678"/>
            <a:ext cx="6942214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8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PERDISTE</a:t>
            </a:r>
          </a:p>
          <a:p>
            <a:pPr algn="ctr"/>
            <a:r>
              <a:rPr lang="es-ES" sz="8000" b="1" dirty="0" smtClean="0">
                <a:ln w="50800"/>
                <a:solidFill>
                  <a:schemeClr val="bg1">
                    <a:shade val="50000"/>
                  </a:schemeClr>
                </a:solidFill>
                <a:hlinkClick r:id="" action="ppaction://hlinkshowjump?jump=firstslide"/>
                <a:hlinkMouseOver r:id="rId2" action="ppaction://hlinksldjump"/>
              </a:rPr>
              <a:t>INTENTALO</a:t>
            </a:r>
            <a:r>
              <a:rPr lang="es-ES" sz="8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DE NUEVO</a:t>
            </a:r>
            <a:endParaRPr lang="es-ES" sz="8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1026" name="Picture 2" descr="H:\Usuarios\06\Configuración local\Archivos temporales de Internet\Content.IE5\B07HTXBD\MC900423844[1].wmf">
            <a:hlinkHover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57166"/>
            <a:ext cx="2009775" cy="1943100"/>
          </a:xfrm>
          <a:prstGeom prst="rect">
            <a:avLst/>
          </a:prstGeom>
          <a:noFill/>
        </p:spPr>
      </p:pic>
      <p:pic>
        <p:nvPicPr>
          <p:cNvPr id="2050" name="Picture 2" descr="http://2.bp.blogspot.com/-xND2J9LBdIU/Ue6gSeF34jI/AAAAAAAAA3o/k-3ZIo9XjiI/s1600/gru-mi-villano-favorito-minion-71.jpg">
            <a:hlinkHover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285728"/>
            <a:ext cx="2428892" cy="3782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Proceso">
            <a:hlinkClick r:id="" action="ppaction://hlinkshowjump?jump=firstslide"/>
          </p:cNvPr>
          <p:cNvSpPr/>
          <p:nvPr/>
        </p:nvSpPr>
        <p:spPr>
          <a:xfrm>
            <a:off x="0" y="0"/>
            <a:ext cx="9144000" cy="6858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 smtClean="0"/>
          </a:p>
          <a:p>
            <a:pPr algn="ctr"/>
            <a:endParaRPr lang="es-SV" dirty="0" smtClean="0"/>
          </a:p>
          <a:p>
            <a:pPr algn="ctr"/>
            <a:endParaRPr lang="es-SV" dirty="0" smtClean="0"/>
          </a:p>
          <a:p>
            <a:pPr algn="ctr"/>
            <a:endParaRPr lang="es-SV" dirty="0" smtClean="0"/>
          </a:p>
          <a:p>
            <a:pPr algn="ctr"/>
            <a:endParaRPr lang="es-SV" dirty="0" smtClean="0"/>
          </a:p>
          <a:p>
            <a:pPr algn="ctr"/>
            <a:endParaRPr lang="es-SV" dirty="0" smtClean="0"/>
          </a:p>
          <a:p>
            <a:pPr algn="ctr"/>
            <a:endParaRPr lang="es-SV" dirty="0" smtClean="0"/>
          </a:p>
          <a:p>
            <a:pPr algn="ctr"/>
            <a:endParaRPr lang="es-SV" dirty="0" smtClean="0"/>
          </a:p>
          <a:p>
            <a:pPr algn="ctr"/>
            <a:endParaRPr lang="es-SV" dirty="0" smtClean="0"/>
          </a:p>
          <a:p>
            <a:pPr algn="ctr"/>
            <a:endParaRPr lang="es-SV" dirty="0" smtClean="0"/>
          </a:p>
          <a:p>
            <a:pPr algn="ctr"/>
            <a:endParaRPr lang="es-SV" dirty="0" smtClean="0"/>
          </a:p>
          <a:p>
            <a:pPr algn="ctr"/>
            <a:endParaRPr lang="es-SV" dirty="0" smtClean="0"/>
          </a:p>
          <a:p>
            <a:pPr algn="ctr"/>
            <a:endParaRPr lang="es-SV" dirty="0" smtClean="0"/>
          </a:p>
          <a:p>
            <a:pPr algn="ctr"/>
            <a:endParaRPr lang="es-SV" dirty="0" smtClean="0"/>
          </a:p>
          <a:p>
            <a:pPr algn="ctr"/>
            <a:endParaRPr lang="es-SV" dirty="0" smtClean="0"/>
          </a:p>
          <a:p>
            <a:pPr algn="ctr"/>
            <a:endParaRPr lang="es-SV" dirty="0" smtClean="0"/>
          </a:p>
          <a:p>
            <a:pPr algn="ctr"/>
            <a:endParaRPr lang="es-SV" dirty="0" smtClean="0"/>
          </a:p>
          <a:p>
            <a:pPr algn="ctr"/>
            <a:endParaRPr lang="es-SV" dirty="0" smtClean="0"/>
          </a:p>
          <a:p>
            <a:pPr algn="ctr"/>
            <a:endParaRPr lang="es-SV" dirty="0" smtClean="0"/>
          </a:p>
          <a:p>
            <a:pPr algn="ctr"/>
            <a:endParaRPr lang="es-SV" dirty="0" smtClean="0"/>
          </a:p>
          <a:p>
            <a:pPr algn="ctr"/>
            <a:r>
              <a:rPr lang="es-SV" dirty="0" smtClean="0"/>
              <a:t>INTENTALO DE NUEVO </a:t>
            </a:r>
          </a:p>
          <a:p>
            <a:pPr algn="ctr"/>
            <a:r>
              <a:rPr lang="es-SV" dirty="0" smtClean="0"/>
              <a:t>CON UN CLICK</a:t>
            </a:r>
            <a:endParaRPr lang="es-SV" dirty="0"/>
          </a:p>
        </p:txBody>
      </p:sp>
      <p:sp>
        <p:nvSpPr>
          <p:cNvPr id="4" name="3 Rectángulo"/>
          <p:cNvSpPr/>
          <p:nvPr/>
        </p:nvSpPr>
        <p:spPr>
          <a:xfrm>
            <a:off x="857224" y="928670"/>
            <a:ext cx="721523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72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hlinkClick r:id="" action="ppaction://hlinkshowjump?jump=firstslide"/>
              </a:rPr>
              <a:t>FELICIDADES</a:t>
            </a:r>
            <a:r>
              <a:rPr lang="es-ES" sz="72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</a:p>
          <a:p>
            <a:pPr algn="ctr"/>
            <a:r>
              <a:rPr lang="es-ES" sz="7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GANASTES!!!</a:t>
            </a:r>
          </a:p>
        </p:txBody>
      </p:sp>
      <p:pic>
        <p:nvPicPr>
          <p:cNvPr id="1026" name="Picture 2" descr="https://encrypted-tbn1.gstatic.com/images?q=tbn:ANd9GcS6VxJcQUaTLt7MCw72JnZkSMXTEpwSpv8oEXaTxSaFWEzb7e2nfQ">
            <a:hlinkClick r:id="" action="ppaction://hlinkshowjump?jump=firstslide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143249"/>
            <a:ext cx="4991100" cy="25717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SV" dirty="0" err="1" smtClean="0"/>
              <a:t>Angela</a:t>
            </a:r>
            <a:r>
              <a:rPr lang="es-SV" dirty="0" smtClean="0"/>
              <a:t> del Carmen Bonilla Rebeca Febe </a:t>
            </a:r>
            <a:r>
              <a:rPr lang="es-SV" dirty="0" err="1" smtClean="0"/>
              <a:t>Mejia</a:t>
            </a:r>
            <a:r>
              <a:rPr lang="es-SV" dirty="0" smtClean="0"/>
              <a:t/>
            </a:r>
            <a:br>
              <a:rPr lang="es-SV" dirty="0" smtClean="0"/>
            </a:br>
            <a:r>
              <a:rPr lang="es-SV" dirty="0" smtClean="0"/>
              <a:t>Wendy </a:t>
            </a:r>
            <a:r>
              <a:rPr lang="es-SV" dirty="0" err="1" smtClean="0"/>
              <a:t>lissette</a:t>
            </a:r>
            <a:r>
              <a:rPr lang="es-SV" dirty="0" smtClean="0"/>
              <a:t> </a:t>
            </a:r>
            <a:r>
              <a:rPr lang="es-SV" dirty="0" err="1" smtClean="0"/>
              <a:t>Perez</a:t>
            </a:r>
            <a:r>
              <a:rPr lang="es-SV" dirty="0" smtClean="0"/>
              <a:t/>
            </a:r>
            <a:br>
              <a:rPr lang="es-SV" dirty="0" smtClean="0"/>
            </a:br>
            <a:r>
              <a:rPr lang="es-SV" dirty="0" smtClean="0"/>
              <a:t>Edwin </a:t>
            </a:r>
            <a:r>
              <a:rPr lang="es-SV" smtClean="0"/>
              <a:t>Antonio Ventura</a:t>
            </a:r>
            <a:endParaRPr lang="es-SV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SV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145</TotalTime>
  <Words>43</Words>
  <Application>Microsoft Office PowerPoint</Application>
  <PresentationFormat>Presentación en pantalla (4:3)</PresentationFormat>
  <Paragraphs>41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Flujo</vt:lpstr>
      <vt:lpstr>Diapositiva 1</vt:lpstr>
      <vt:lpstr>Diapositiva 2</vt:lpstr>
      <vt:lpstr>Diapositiva 3</vt:lpstr>
      <vt:lpstr>Diapositiva 4</vt:lpstr>
      <vt:lpstr>Diapositiva 5</vt:lpstr>
      <vt:lpstr>Diapositiva 6</vt:lpstr>
      <vt:lpstr>Angela del Carmen Bonilla Rebeca Febe Mejia Wendy lissette Perez Edwin Antonio Ventura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06</dc:creator>
  <cp:lastModifiedBy>Alumno1</cp:lastModifiedBy>
  <cp:revision>17</cp:revision>
  <dcterms:created xsi:type="dcterms:W3CDTF">2014-03-30T17:36:10Z</dcterms:created>
  <dcterms:modified xsi:type="dcterms:W3CDTF">2014-04-08T16:00:00Z</dcterms:modified>
</cp:coreProperties>
</file>