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B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257" autoAdjust="0"/>
    <p:restoredTop sz="94660"/>
  </p:normalViewPr>
  <p:slideViewPr>
    <p:cSldViewPr>
      <p:cViewPr>
        <p:scale>
          <a:sx n="75" d="100"/>
          <a:sy n="75" d="100"/>
        </p:scale>
        <p:origin x="-49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A893C50-990A-4974-8BA9-399C99575152}" type="datetimeFigureOut">
              <a:rPr lang="es-SV" smtClean="0"/>
              <a:pPr/>
              <a:t>08/04/2014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87B3-6FE1-462F-959C-4217A944761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3C50-990A-4974-8BA9-399C99575152}" type="datetimeFigureOut">
              <a:rPr lang="es-SV" smtClean="0"/>
              <a:pPr/>
              <a:t>08/04/2014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87B3-6FE1-462F-959C-4217A944761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3C50-990A-4974-8BA9-399C99575152}" type="datetimeFigureOut">
              <a:rPr lang="es-SV" smtClean="0"/>
              <a:pPr/>
              <a:t>08/04/2014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87B3-6FE1-462F-959C-4217A944761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3C50-990A-4974-8BA9-399C99575152}" type="datetimeFigureOut">
              <a:rPr lang="es-SV" smtClean="0"/>
              <a:pPr/>
              <a:t>08/04/2014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87B3-6FE1-462F-959C-4217A9447617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3C50-990A-4974-8BA9-399C99575152}" type="datetimeFigureOut">
              <a:rPr lang="es-SV" smtClean="0"/>
              <a:pPr/>
              <a:t>08/04/2014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87B3-6FE1-462F-959C-4217A9447617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3C50-990A-4974-8BA9-399C99575152}" type="datetimeFigureOut">
              <a:rPr lang="es-SV" smtClean="0"/>
              <a:pPr/>
              <a:t>08/04/2014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87B3-6FE1-462F-959C-4217A9447617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3C50-990A-4974-8BA9-399C99575152}" type="datetimeFigureOut">
              <a:rPr lang="es-SV" smtClean="0"/>
              <a:pPr/>
              <a:t>08/04/2014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87B3-6FE1-462F-959C-4217A944761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3C50-990A-4974-8BA9-399C99575152}" type="datetimeFigureOut">
              <a:rPr lang="es-SV" smtClean="0"/>
              <a:pPr/>
              <a:t>08/04/2014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87B3-6FE1-462F-959C-4217A9447617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3C50-990A-4974-8BA9-399C99575152}" type="datetimeFigureOut">
              <a:rPr lang="es-SV" smtClean="0"/>
              <a:pPr/>
              <a:t>08/04/2014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87B3-6FE1-462F-959C-4217A944761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3C50-990A-4974-8BA9-399C99575152}" type="datetimeFigureOut">
              <a:rPr lang="es-SV" smtClean="0"/>
              <a:pPr/>
              <a:t>08/04/2014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87B3-6FE1-462F-959C-4217A9447617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3C50-990A-4974-8BA9-399C99575152}" type="datetimeFigureOut">
              <a:rPr lang="es-SV" smtClean="0"/>
              <a:pPr/>
              <a:t>08/04/2014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87B3-6FE1-462F-959C-4217A944761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A893C50-990A-4974-8BA9-399C99575152}" type="datetimeFigureOut">
              <a:rPr lang="es-SV" smtClean="0"/>
              <a:pPr/>
              <a:t>08/04/2014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4287B3-6FE1-462F-959C-4217A944761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en-US" dirty="0" err="1" smtClean="0"/>
              <a:t>Jugando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s-S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408712" cy="554461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LABERITO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1900" y="33611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D54B93"/>
                </a:solidFill>
                <a:hlinkClick r:id="rId2" action="ppaction://hlinksldjump"/>
              </a:rPr>
              <a:t>PLAY</a:t>
            </a:r>
            <a:endParaRPr lang="es-SV" sz="3600" b="1" dirty="0">
              <a:solidFill>
                <a:srgbClr val="D54B9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545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07096042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5148064" y="47667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5518264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5652120" y="476672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79550253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504056"/>
                <a:gridCol w="555576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>
            <a:hlinkClick r:id="rId2" action="ppaction://hlinksldjump"/>
          </p:cNvPr>
          <p:cNvSpPr/>
          <p:nvPr/>
        </p:nvSpPr>
        <p:spPr>
          <a:xfrm>
            <a:off x="6156176" y="476672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6627733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Down Arrow 1">
            <a:hlinkClick r:id="rId2" action="ppaction://hlinksldjump"/>
          </p:cNvPr>
          <p:cNvSpPr/>
          <p:nvPr/>
        </p:nvSpPr>
        <p:spPr>
          <a:xfrm>
            <a:off x="6156176" y="76470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34205963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6084168" y="1196752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6660232" y="119675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92756686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5652120" y="1268760"/>
            <a:ext cx="2880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89050699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5148064" y="1196752"/>
            <a:ext cx="28803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87979057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4716016" y="1268760"/>
            <a:ext cx="2880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7544658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4139952" y="1196752"/>
            <a:ext cx="28803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5884751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3635896" y="1268760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6591734"/>
              </p:ext>
            </p:extLst>
          </p:nvPr>
        </p:nvGraphicFramePr>
        <p:xfrm>
          <a:off x="467544" y="57150"/>
          <a:ext cx="8229600" cy="6425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47514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3432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>
            <a:hlinkClick r:id="rId2" action="ppaction://hlinksldjump"/>
          </p:cNvPr>
          <p:cNvSpPr/>
          <p:nvPr/>
        </p:nvSpPr>
        <p:spPr>
          <a:xfrm>
            <a:off x="971600" y="47667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3338673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4131917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3131840" y="1196752"/>
            <a:ext cx="36004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4271730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504056"/>
                <a:gridCol w="555576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2627784" y="1196752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45396590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2051720" y="1196752"/>
            <a:ext cx="28803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29589239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576064"/>
                <a:gridCol w="483568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1619672" y="1196752"/>
            <a:ext cx="28803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1552496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>
            <a:hlinkClick r:id="rId2" action="ppaction://hlinksldjump"/>
          </p:cNvPr>
          <p:cNvSpPr/>
          <p:nvPr/>
        </p:nvSpPr>
        <p:spPr>
          <a:xfrm>
            <a:off x="1115616" y="126876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49098566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Down Arrow 1">
            <a:hlinkClick r:id="rId2" action="ppaction://hlinksldjump"/>
          </p:cNvPr>
          <p:cNvSpPr/>
          <p:nvPr/>
        </p:nvSpPr>
        <p:spPr>
          <a:xfrm>
            <a:off x="1043608" y="170080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04073654"/>
              </p:ext>
            </p:extLst>
          </p:nvPr>
        </p:nvGraphicFramePr>
        <p:xfrm>
          <a:off x="467544" y="57150"/>
          <a:ext cx="8229600" cy="6405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Down Arrow 1">
            <a:hlinkClick r:id="rId2" action="ppaction://hlinksldjump"/>
          </p:cNvPr>
          <p:cNvSpPr/>
          <p:nvPr/>
        </p:nvSpPr>
        <p:spPr>
          <a:xfrm>
            <a:off x="1115616" y="249289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59239034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Down Arrow 1">
            <a:hlinkClick r:id="rId2" action="ppaction://hlinksldjump"/>
          </p:cNvPr>
          <p:cNvSpPr/>
          <p:nvPr/>
        </p:nvSpPr>
        <p:spPr>
          <a:xfrm>
            <a:off x="1043608" y="2924944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32897355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Down Arrow 1">
            <a:hlinkClick r:id="rId2" action="ppaction://hlinksldjump"/>
          </p:cNvPr>
          <p:cNvSpPr/>
          <p:nvPr/>
        </p:nvSpPr>
        <p:spPr>
          <a:xfrm>
            <a:off x="1115616" y="328498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52719663"/>
              </p:ext>
            </p:extLst>
          </p:nvPr>
        </p:nvGraphicFramePr>
        <p:xfrm>
          <a:off x="467544" y="57150"/>
          <a:ext cx="8229600" cy="6362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2591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115616" y="364502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82198387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1619672" y="47667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7703163"/>
              </p:ext>
            </p:extLst>
          </p:nvPr>
        </p:nvGraphicFramePr>
        <p:xfrm>
          <a:off x="-4" y="0"/>
          <a:ext cx="9144003" cy="6249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1"/>
                <a:gridCol w="788651"/>
                <a:gridCol w="835588"/>
                <a:gridCol w="936104"/>
                <a:gridCol w="360040"/>
                <a:gridCol w="360040"/>
                <a:gridCol w="360040"/>
                <a:gridCol w="348542"/>
                <a:gridCol w="582993"/>
                <a:gridCol w="537131"/>
                <a:gridCol w="480053"/>
                <a:gridCol w="697316"/>
                <a:gridCol w="571501"/>
                <a:gridCol w="571501"/>
                <a:gridCol w="571501"/>
                <a:gridCol w="571501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63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3377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55478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66948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1475656" y="306896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Down Arrow 2">
            <a:hlinkClick r:id="rId3" action="ppaction://hlinksldjump"/>
          </p:cNvPr>
          <p:cNvSpPr/>
          <p:nvPr/>
        </p:nvSpPr>
        <p:spPr>
          <a:xfrm>
            <a:off x="1619672" y="350100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91018314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2051720" y="364502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13301877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45182"/>
                <a:gridCol w="504056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2627784" y="357301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06679718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3131840" y="371703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08914598"/>
              </p:ext>
            </p:extLst>
          </p:nvPr>
        </p:nvGraphicFramePr>
        <p:xfrm>
          <a:off x="467544" y="57150"/>
          <a:ext cx="8229600" cy="594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730324"/>
                <a:gridCol w="864096"/>
                <a:gridCol w="360040"/>
                <a:gridCol w="432048"/>
                <a:gridCol w="288032"/>
                <a:gridCol w="411560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20338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2103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3635896" y="328498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Up Arrow 6">
            <a:hlinkClick r:id="rId3" action="ppaction://hlinksldjump"/>
          </p:cNvPr>
          <p:cNvSpPr/>
          <p:nvPr/>
        </p:nvSpPr>
        <p:spPr>
          <a:xfrm>
            <a:off x="3887924" y="2780928"/>
            <a:ext cx="25202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01657887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00"/>
                <a:gridCol w="1080120"/>
                <a:gridCol w="432048"/>
                <a:gridCol w="432048"/>
                <a:gridCol w="360040"/>
                <a:gridCol w="26754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Left-Right-Up Arrow 7">
            <a:hlinkClick r:id="rId2" action="ppaction://hlinksldjump"/>
          </p:cNvPr>
          <p:cNvSpPr/>
          <p:nvPr/>
        </p:nvSpPr>
        <p:spPr>
          <a:xfrm rot="5400000">
            <a:off x="4355976" y="3573016"/>
            <a:ext cx="576064" cy="36004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7225917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1008062"/>
                <a:gridCol w="432048"/>
                <a:gridCol w="432048"/>
                <a:gridCol w="432048"/>
                <a:gridCol w="26754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Down Arrow 1">
            <a:hlinkClick r:id="rId2" action="ppaction://hlinksldjump"/>
          </p:cNvPr>
          <p:cNvSpPr/>
          <p:nvPr/>
        </p:nvSpPr>
        <p:spPr>
          <a:xfrm>
            <a:off x="4355976" y="393305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148064" y="357301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Up Arrow 5">
            <a:hlinkClick r:id="rId3" action="ppaction://hlinksldjump"/>
          </p:cNvPr>
          <p:cNvSpPr/>
          <p:nvPr/>
        </p:nvSpPr>
        <p:spPr>
          <a:xfrm>
            <a:off x="4355976" y="3212976"/>
            <a:ext cx="432048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07416790"/>
              </p:ext>
            </p:extLst>
          </p:nvPr>
        </p:nvGraphicFramePr>
        <p:xfrm>
          <a:off x="467544" y="57150"/>
          <a:ext cx="8229600" cy="6066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9234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4644008" y="371703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Up Arrow 2">
            <a:hlinkClick r:id="rId3" action="ppaction://hlinksldjump"/>
          </p:cNvPr>
          <p:cNvSpPr/>
          <p:nvPr/>
        </p:nvSpPr>
        <p:spPr>
          <a:xfrm>
            <a:off x="4644008" y="3284984"/>
            <a:ext cx="360040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Down Arrow 4">
            <a:hlinkClick r:id="rId3" action="ppaction://hlinksldjump"/>
          </p:cNvPr>
          <p:cNvSpPr/>
          <p:nvPr/>
        </p:nvSpPr>
        <p:spPr>
          <a:xfrm>
            <a:off x="4211960" y="422108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67640469"/>
              </p:ext>
            </p:extLst>
          </p:nvPr>
        </p:nvGraphicFramePr>
        <p:xfrm>
          <a:off x="467544" y="57150"/>
          <a:ext cx="8229600" cy="6362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3671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5154848" y="4005064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Up Arrow 2">
            <a:hlinkClick r:id="rId3" action="ppaction://hlinksldjump"/>
          </p:cNvPr>
          <p:cNvSpPr/>
          <p:nvPr/>
        </p:nvSpPr>
        <p:spPr>
          <a:xfrm>
            <a:off x="5154848" y="3573016"/>
            <a:ext cx="360040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7474438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5669756" y="412405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5182925"/>
              </p:ext>
            </p:extLst>
          </p:nvPr>
        </p:nvGraphicFramePr>
        <p:xfrm>
          <a:off x="467544" y="57150"/>
          <a:ext cx="8229600" cy="6474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779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2123728" y="4766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8584455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32048"/>
                <a:gridCol w="545232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Up Arrow 1">
            <a:hlinkClick r:id="rId2" action="ppaction://hlinksldjump"/>
          </p:cNvPr>
          <p:cNvSpPr/>
          <p:nvPr/>
        </p:nvSpPr>
        <p:spPr>
          <a:xfrm>
            <a:off x="6156176" y="3573016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Down Arrow 2">
            <a:hlinkClick r:id="rId3" action="ppaction://hlinksldjump"/>
          </p:cNvPr>
          <p:cNvSpPr/>
          <p:nvPr/>
        </p:nvSpPr>
        <p:spPr>
          <a:xfrm>
            <a:off x="6156176" y="393305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11181632"/>
              </p:ext>
            </p:extLst>
          </p:nvPr>
        </p:nvGraphicFramePr>
        <p:xfrm>
          <a:off x="467544" y="57150"/>
          <a:ext cx="8229600" cy="6405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Down Arrow 1">
            <a:hlinkClick r:id="rId2" action="ppaction://hlinksldjump"/>
          </p:cNvPr>
          <p:cNvSpPr/>
          <p:nvPr/>
        </p:nvSpPr>
        <p:spPr>
          <a:xfrm>
            <a:off x="6084168" y="4581128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6732240" y="4581128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86044630"/>
              </p:ext>
            </p:extLst>
          </p:nvPr>
        </p:nvGraphicFramePr>
        <p:xfrm>
          <a:off x="467544" y="57150"/>
          <a:ext cx="8229600" cy="6394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979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Down Arrow 1">
            <a:hlinkClick r:id="rId2" action="ppaction://hlinksldjump"/>
          </p:cNvPr>
          <p:cNvSpPr/>
          <p:nvPr/>
        </p:nvSpPr>
        <p:spPr>
          <a:xfrm>
            <a:off x="6156176" y="501317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84542888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Down Arrow 1">
            <a:hlinkClick r:id="rId2" action="ppaction://hlinksldjump"/>
          </p:cNvPr>
          <p:cNvSpPr/>
          <p:nvPr/>
        </p:nvSpPr>
        <p:spPr>
          <a:xfrm>
            <a:off x="6228184" y="530120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6966621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6084168" y="566124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0771765"/>
              </p:ext>
            </p:extLst>
          </p:nvPr>
        </p:nvGraphicFramePr>
        <p:xfrm>
          <a:off x="467544" y="57150"/>
          <a:ext cx="8229600" cy="6122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20338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6732240" y="544522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21976158"/>
              </p:ext>
            </p:extLst>
          </p:nvPr>
        </p:nvGraphicFramePr>
        <p:xfrm>
          <a:off x="467544" y="57150"/>
          <a:ext cx="8229600" cy="5922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4833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7164288" y="53372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79142924"/>
              </p:ext>
            </p:extLst>
          </p:nvPr>
        </p:nvGraphicFramePr>
        <p:xfrm>
          <a:off x="-3" y="57150"/>
          <a:ext cx="9036503" cy="590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782"/>
                <a:gridCol w="621243"/>
                <a:gridCol w="508319"/>
                <a:gridCol w="564782"/>
                <a:gridCol w="587332"/>
                <a:gridCol w="542230"/>
                <a:gridCol w="463235"/>
                <a:gridCol w="432048"/>
                <a:gridCol w="504056"/>
                <a:gridCol w="576064"/>
                <a:gridCol w="504056"/>
                <a:gridCol w="576064"/>
                <a:gridCol w="576064"/>
                <a:gridCol w="648072"/>
                <a:gridCol w="1064404"/>
                <a:gridCol w="303752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63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21248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>
            <a:hlinkClick r:id="rId2" action="ppaction://hlinksldjump"/>
          </p:cNvPr>
          <p:cNvSpPr/>
          <p:nvPr/>
        </p:nvSpPr>
        <p:spPr>
          <a:xfrm>
            <a:off x="7884368" y="522920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Up Arrow 4">
            <a:hlinkClick r:id="rId3" action="ppaction://hlinksldjump"/>
          </p:cNvPr>
          <p:cNvSpPr/>
          <p:nvPr/>
        </p:nvSpPr>
        <p:spPr>
          <a:xfrm>
            <a:off x="7884368" y="4797152"/>
            <a:ext cx="360040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727255"/>
              </p:ext>
            </p:extLst>
          </p:nvPr>
        </p:nvGraphicFramePr>
        <p:xfrm>
          <a:off x="179514" y="57150"/>
          <a:ext cx="8640959" cy="6814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6212"/>
                <a:gridCol w="578819"/>
                <a:gridCol w="473606"/>
                <a:gridCol w="526212"/>
                <a:gridCol w="547224"/>
                <a:gridCol w="505201"/>
                <a:gridCol w="526212"/>
                <a:gridCol w="515630"/>
                <a:gridCol w="536795"/>
                <a:gridCol w="494568"/>
                <a:gridCol w="515681"/>
                <a:gridCol w="568388"/>
                <a:gridCol w="526212"/>
                <a:gridCol w="526212"/>
                <a:gridCol w="702684"/>
                <a:gridCol w="571303"/>
              </a:tblGrid>
              <a:tr h="364933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933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933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933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78681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933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2211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933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993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79769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96027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933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933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933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983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S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7668344" y="609329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0441064"/>
              </p:ext>
            </p:extLst>
          </p:nvPr>
        </p:nvGraphicFramePr>
        <p:xfrm>
          <a:off x="107501" y="57150"/>
          <a:ext cx="9036503" cy="5922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782"/>
                <a:gridCol w="621243"/>
                <a:gridCol w="508319"/>
                <a:gridCol w="564782"/>
                <a:gridCol w="587333"/>
                <a:gridCol w="542229"/>
                <a:gridCol w="564782"/>
                <a:gridCol w="553423"/>
                <a:gridCol w="576139"/>
                <a:gridCol w="530816"/>
                <a:gridCol w="474410"/>
                <a:gridCol w="689117"/>
                <a:gridCol w="564782"/>
                <a:gridCol w="564782"/>
                <a:gridCol w="564782"/>
                <a:gridCol w="564782"/>
              </a:tblGrid>
              <a:tr h="347514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5341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Multiply 1">
            <a:hlinkClick r:id="rId2" action="ppaction://hlinksldjump"/>
          </p:cNvPr>
          <p:cNvSpPr/>
          <p:nvPr/>
        </p:nvSpPr>
        <p:spPr>
          <a:xfrm>
            <a:off x="8604448" y="5661248"/>
            <a:ext cx="539552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8926021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2555776" y="47667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89970126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LO SIENT0 PERDISTES    </a:t>
            </a:r>
            <a:endParaRPr lang="es-SV" dirty="0"/>
          </a:p>
        </p:txBody>
      </p:sp>
      <p:sp>
        <p:nvSpPr>
          <p:cNvPr id="5" name="Smiley Face 4"/>
          <p:cNvSpPr/>
          <p:nvPr/>
        </p:nvSpPr>
        <p:spPr>
          <a:xfrm>
            <a:off x="2051720" y="2310284"/>
            <a:ext cx="4536504" cy="3528392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TextBox 5"/>
          <p:cNvSpPr txBox="1"/>
          <p:nvPr/>
        </p:nvSpPr>
        <p:spPr>
          <a:xfrm>
            <a:off x="1475656" y="1052735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LO SIENTO PERDISTES</a:t>
            </a:r>
            <a:endParaRPr lang="es-SV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0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FELICIDADES GANATES </a:t>
            </a:r>
            <a:endParaRPr lang="es-SV" dirty="0"/>
          </a:p>
        </p:txBody>
      </p:sp>
      <p:sp>
        <p:nvSpPr>
          <p:cNvPr id="5" name="Smiley Face 4"/>
          <p:cNvSpPr/>
          <p:nvPr/>
        </p:nvSpPr>
        <p:spPr>
          <a:xfrm>
            <a:off x="1979712" y="2150120"/>
            <a:ext cx="4925392" cy="37444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TextBox 5"/>
          <p:cNvSpPr txBox="1"/>
          <p:nvPr/>
        </p:nvSpPr>
        <p:spPr>
          <a:xfrm>
            <a:off x="971600" y="1052736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FELICIDADES GANASTES</a:t>
            </a:r>
            <a:endParaRPr lang="es-SV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1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Integrantes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Andre</a:t>
            </a:r>
            <a:r>
              <a:rPr lang="es-ES" dirty="0" smtClean="0"/>
              <a:t> del pilar fuentes</a:t>
            </a:r>
          </a:p>
          <a:p>
            <a:r>
              <a:rPr lang="es-ES" dirty="0" smtClean="0"/>
              <a:t>Andrea </a:t>
            </a:r>
            <a:r>
              <a:rPr lang="es-ES" dirty="0" err="1" smtClean="0"/>
              <a:t>stefanny</a:t>
            </a:r>
            <a:r>
              <a:rPr lang="es-ES" dirty="0" smtClean="0"/>
              <a:t>  bautista </a:t>
            </a:r>
          </a:p>
          <a:p>
            <a:r>
              <a:rPr lang="es-ES" dirty="0" smtClean="0"/>
              <a:t>Jacqueline </a:t>
            </a:r>
            <a:r>
              <a:rPr lang="es-ES" dirty="0" err="1" smtClean="0"/>
              <a:t>vanessa</a:t>
            </a:r>
            <a:r>
              <a:rPr lang="es-ES" dirty="0" smtClean="0"/>
              <a:t> lazo</a:t>
            </a:r>
          </a:p>
          <a:p>
            <a:r>
              <a:rPr lang="es-ES" dirty="0" smtClean="0"/>
              <a:t>Alba </a:t>
            </a:r>
            <a:r>
              <a:rPr lang="es-ES" dirty="0" err="1" smtClean="0"/>
              <a:t>guadalupe</a:t>
            </a:r>
            <a:r>
              <a:rPr lang="es-ES" dirty="0" smtClean="0"/>
              <a:t> </a:t>
            </a:r>
            <a:r>
              <a:rPr lang="es-ES" dirty="0" err="1" smtClean="0"/>
              <a:t>hernandez</a:t>
            </a:r>
            <a:r>
              <a:rPr lang="es-ES" dirty="0" smtClean="0"/>
              <a:t>  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32323433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3131840" y="47667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93851453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3707904" y="5486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68331294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4211960" y="47667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6708232"/>
              </p:ext>
            </p:extLst>
          </p:nvPr>
        </p:nvGraphicFramePr>
        <p:xfrm>
          <a:off x="467544" y="57150"/>
          <a:ext cx="8229600" cy="636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/>
                <a:gridCol w="565770"/>
                <a:gridCol w="462930"/>
                <a:gridCol w="514350"/>
                <a:gridCol w="534888"/>
                <a:gridCol w="493812"/>
                <a:gridCol w="514350"/>
                <a:gridCol w="504006"/>
                <a:gridCol w="524694"/>
                <a:gridCol w="483418"/>
                <a:gridCol w="432048"/>
                <a:gridCol w="627584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s-SV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8929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08722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2962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7536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4644008" y="4766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419182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260</TotalTime>
  <Words>30</Words>
  <Application>Microsoft Office PowerPoint</Application>
  <PresentationFormat>Presentación en pantalla (4:3)</PresentationFormat>
  <Paragraphs>13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Couture</vt:lpstr>
      <vt:lpstr>Jugando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Integrantes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tablas de mutilicar</dc:title>
  <dc:creator>KILL</dc:creator>
  <cp:lastModifiedBy>Alumno1</cp:lastModifiedBy>
  <cp:revision>28</cp:revision>
  <dcterms:created xsi:type="dcterms:W3CDTF">2014-03-30T17:00:30Z</dcterms:created>
  <dcterms:modified xsi:type="dcterms:W3CDTF">2014-04-08T16:12:55Z</dcterms:modified>
</cp:coreProperties>
</file>